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 snapToGrid="0" snapToObjects="1">
      <p:cViewPr>
        <p:scale>
          <a:sx n="80" d="100"/>
          <a:sy n="80" d="100"/>
        </p:scale>
        <p:origin x="-1464" y="-1158"/>
      </p:cViewPr>
      <p:guideLst>
        <p:guide orient="horz" pos="676"/>
        <p:guide pos="5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‹N›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‹N›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January 31,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sz="2400" dirty="0" err="1"/>
              <a:t>Questionario</a:t>
            </a:r>
            <a:r>
              <a:rPr sz="2400" dirty="0"/>
              <a:t> per </a:t>
            </a:r>
            <a:r>
              <a:rPr sz="2400" dirty="0" err="1"/>
              <a:t>gli</a:t>
            </a:r>
            <a:r>
              <a:rPr sz="2400" dirty="0"/>
              <a:t> </a:t>
            </a:r>
            <a:r>
              <a:rPr sz="2400" dirty="0" err="1"/>
              <a:t>utenti</a:t>
            </a:r>
            <a:r>
              <a:rPr sz="2400" dirty="0"/>
              <a:t> del </a:t>
            </a:r>
            <a:r>
              <a:rPr sz="2400" dirty="0" err="1"/>
              <a:t>sito</a:t>
            </a:r>
            <a:r>
              <a:rPr sz="2400" dirty="0"/>
              <a:t> web</a:t>
            </a:r>
            <a:r>
              <a:rPr sz="2400"/>
              <a:t> </a:t>
            </a:r>
            <a:r>
              <a:rPr sz="2400" smtClean="0"/>
              <a:t>www.asst-pg23.it</a:t>
            </a:r>
            <a:endParaRPr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 err="1"/>
              <a:t>martedì</a:t>
            </a:r>
            <a:r>
              <a:rPr dirty="0"/>
              <a:t> 20 </a:t>
            </a:r>
            <a:r>
              <a:rPr dirty="0" err="1"/>
              <a:t>settembre</a:t>
            </a:r>
            <a:r>
              <a:rPr dirty="0"/>
              <a:t>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Q9: </a:t>
            </a:r>
            <a:r>
              <a:rPr dirty="0" err="1"/>
              <a:t>Ritieni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la </a:t>
            </a:r>
            <a:r>
              <a:rPr dirty="0" err="1"/>
              <a:t>tua</a:t>
            </a:r>
            <a:r>
              <a:rPr dirty="0"/>
              <a:t> </a:t>
            </a:r>
            <a:r>
              <a:rPr dirty="0" err="1"/>
              <a:t>esperienza</a:t>
            </a:r>
            <a:r>
              <a:rPr dirty="0"/>
              <a:t> di </a:t>
            </a:r>
            <a:r>
              <a:rPr dirty="0" err="1"/>
              <a:t>utilizzo</a:t>
            </a:r>
            <a:r>
              <a:rPr dirty="0"/>
              <a:t> del </a:t>
            </a:r>
            <a:r>
              <a:rPr dirty="0" err="1"/>
              <a:t>sito</a:t>
            </a:r>
            <a:r>
              <a:rPr dirty="0"/>
              <a:t> </a:t>
            </a:r>
            <a:r>
              <a:rPr dirty="0" err="1"/>
              <a:t>sia</a:t>
            </a:r>
            <a:r>
              <a:rPr dirty="0"/>
              <a:t> </a:t>
            </a:r>
            <a:r>
              <a:rPr dirty="0" err="1"/>
              <a:t>complessivamente</a:t>
            </a:r>
            <a:r>
              <a:rPr dirty="0"/>
              <a:t> </a:t>
            </a:r>
            <a:r>
              <a:rPr dirty="0" err="1"/>
              <a:t>soddisfacente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444    Hanno saltato la domanda: 0</a:t>
            </a:r>
          </a:p>
        </p:txBody>
      </p:sp>
      <p:pic>
        <p:nvPicPr>
          <p:cNvPr id="4" name="Picture 3" descr="chart9929907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6" y="1193691"/>
            <a:ext cx="5388428" cy="2267857"/>
          </a:xfrm>
          <a:prstGeom prst="rect">
            <a:avLst/>
          </a:prstGeom>
        </p:spPr>
      </p:pic>
      <p:pic>
        <p:nvPicPr>
          <p:cNvPr id="5" name="Picture 3" descr="table9929907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3" y="3679716"/>
            <a:ext cx="7683500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Data di creazione: mercoledì 27 luglio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444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dirty="0" err="1"/>
              <a:t>Risposte</a:t>
            </a:r>
            <a:r>
              <a:rPr dirty="0"/>
              <a:t> </a:t>
            </a:r>
            <a:r>
              <a:rPr dirty="0" err="1"/>
              <a:t>totali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Risposte complete: 444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Q1: </a:t>
            </a:r>
            <a:r>
              <a:rPr dirty="0" err="1"/>
              <a:t>Quanti</a:t>
            </a:r>
            <a:r>
              <a:rPr dirty="0"/>
              <a:t> </a:t>
            </a:r>
            <a:r>
              <a:rPr dirty="0" err="1"/>
              <a:t>anni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444    Hanno saltato la domanda: 0</a:t>
            </a:r>
          </a:p>
        </p:txBody>
      </p:sp>
      <p:pic>
        <p:nvPicPr>
          <p:cNvPr id="4" name="Picture 3" descr="chart9929870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985793"/>
            <a:ext cx="5388428" cy="3719285"/>
          </a:xfrm>
          <a:prstGeom prst="rect">
            <a:avLst/>
          </a:prstGeom>
        </p:spPr>
      </p:pic>
      <p:pic>
        <p:nvPicPr>
          <p:cNvPr id="5" name="Picture 3" descr="table99298704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08" y="125084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Q2: Come </a:t>
            </a:r>
            <a:r>
              <a:rPr dirty="0" err="1"/>
              <a:t>giudichi</a:t>
            </a:r>
            <a:r>
              <a:rPr dirty="0"/>
              <a:t> le </a:t>
            </a:r>
            <a:r>
              <a:rPr dirty="0" err="1"/>
              <a:t>tue</a:t>
            </a:r>
            <a:r>
              <a:rPr dirty="0"/>
              <a:t> </a:t>
            </a:r>
            <a:r>
              <a:rPr dirty="0" err="1"/>
              <a:t>competenze</a:t>
            </a:r>
            <a:r>
              <a:rPr dirty="0"/>
              <a:t> </a:t>
            </a:r>
            <a:r>
              <a:rPr dirty="0" err="1"/>
              <a:t>informatiche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439    Hanno saltato la domanda: 5</a:t>
            </a:r>
          </a:p>
        </p:txBody>
      </p:sp>
      <p:pic>
        <p:nvPicPr>
          <p:cNvPr id="4" name="Picture 3" descr="chart99707253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  <p:pic>
        <p:nvPicPr>
          <p:cNvPr id="5" name="Picture 3" descr="table99707253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3" y="3860691"/>
            <a:ext cx="7057571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Q3: </a:t>
            </a:r>
            <a:r>
              <a:rPr dirty="0" err="1"/>
              <a:t>Perché</a:t>
            </a:r>
            <a:r>
              <a:rPr dirty="0"/>
              <a:t> </a:t>
            </a:r>
            <a:r>
              <a:rPr dirty="0" err="1"/>
              <a:t>visiti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sito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nostra </a:t>
            </a:r>
            <a:r>
              <a:rPr dirty="0" err="1"/>
              <a:t>azienda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444    Hanno saltato la domanda: 0</a:t>
            </a:r>
          </a:p>
        </p:txBody>
      </p:sp>
      <p:pic>
        <p:nvPicPr>
          <p:cNvPr id="4" name="Picture 3" descr="chart9929877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8" y="1165115"/>
            <a:ext cx="3065142" cy="3612121"/>
          </a:xfrm>
          <a:prstGeom prst="rect">
            <a:avLst/>
          </a:prstGeom>
        </p:spPr>
      </p:pic>
      <p:pic>
        <p:nvPicPr>
          <p:cNvPr id="5" name="Picture 3" descr="table99298773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4" y="1165115"/>
            <a:ext cx="4464095" cy="3502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Q4: Con quale </a:t>
            </a:r>
            <a:r>
              <a:rPr dirty="0" err="1"/>
              <a:t>frequenza</a:t>
            </a:r>
            <a:r>
              <a:rPr dirty="0"/>
              <a:t> </a:t>
            </a:r>
            <a:r>
              <a:rPr dirty="0" err="1"/>
              <a:t>consulti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sito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444    Hanno saltato la domanda: 0</a:t>
            </a:r>
          </a:p>
        </p:txBody>
      </p:sp>
      <p:pic>
        <p:nvPicPr>
          <p:cNvPr id="4" name="Picture 3" descr="chart9929884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8" y="1165116"/>
            <a:ext cx="5388428" cy="3356428"/>
          </a:xfrm>
          <a:prstGeom prst="rect">
            <a:avLst/>
          </a:prstGeom>
        </p:spPr>
      </p:pic>
      <p:pic>
        <p:nvPicPr>
          <p:cNvPr id="5" name="Picture 3" descr="table99298845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858" y="1165116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Q5: Se </a:t>
            </a:r>
            <a:r>
              <a:rPr dirty="0" err="1"/>
              <a:t>dopo</a:t>
            </a:r>
            <a:r>
              <a:rPr dirty="0"/>
              <a:t> aver </a:t>
            </a:r>
            <a:r>
              <a:rPr dirty="0" err="1"/>
              <a:t>visitato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sito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contattato</a:t>
            </a:r>
            <a:r>
              <a:rPr dirty="0"/>
              <a:t> </a:t>
            </a:r>
            <a:r>
              <a:rPr dirty="0" err="1"/>
              <a:t>successivamente</a:t>
            </a:r>
            <a:r>
              <a:rPr dirty="0"/>
              <a:t> la nostra </a:t>
            </a:r>
            <a:r>
              <a:rPr dirty="0" err="1"/>
              <a:t>azienda</a:t>
            </a:r>
            <a:r>
              <a:rPr dirty="0"/>
              <a:t>, quale mezzo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utilizzato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444    Hanno saltato la domanda: 0</a:t>
            </a:r>
          </a:p>
        </p:txBody>
      </p:sp>
      <p:pic>
        <p:nvPicPr>
          <p:cNvPr id="4" name="Picture 3" descr="chart9929887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6" y="985792"/>
            <a:ext cx="5388428" cy="3719285"/>
          </a:xfrm>
          <a:prstGeom prst="rect">
            <a:avLst/>
          </a:prstGeom>
        </p:spPr>
      </p:pic>
      <p:pic>
        <p:nvPicPr>
          <p:cNvPr id="5" name="Picture 3" descr="table99298873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33" y="2022366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Q6: </a:t>
            </a:r>
            <a:r>
              <a:rPr dirty="0" err="1"/>
              <a:t>Riesci</a:t>
            </a:r>
            <a:r>
              <a:rPr dirty="0"/>
              <a:t> a </a:t>
            </a:r>
            <a:r>
              <a:rPr dirty="0" err="1"/>
              <a:t>trovare</a:t>
            </a:r>
            <a:r>
              <a:rPr dirty="0"/>
              <a:t> con </a:t>
            </a:r>
            <a:r>
              <a:rPr dirty="0" err="1"/>
              <a:t>facilità</a:t>
            </a:r>
            <a:r>
              <a:rPr dirty="0"/>
              <a:t> le </a:t>
            </a:r>
            <a:r>
              <a:rPr dirty="0" err="1"/>
              <a:t>informazioni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stai</a:t>
            </a:r>
            <a:r>
              <a:rPr dirty="0"/>
              <a:t> </a:t>
            </a:r>
            <a:r>
              <a:rPr dirty="0" err="1"/>
              <a:t>cercando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444    Hanno saltato la domanda: 0</a:t>
            </a:r>
          </a:p>
        </p:txBody>
      </p:sp>
      <p:pic>
        <p:nvPicPr>
          <p:cNvPr id="4" name="Picture 3" descr="chart9929892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6" y="1365141"/>
            <a:ext cx="5388428" cy="2267857"/>
          </a:xfrm>
          <a:prstGeom prst="rect">
            <a:avLst/>
          </a:prstGeom>
        </p:spPr>
      </p:pic>
      <p:pic>
        <p:nvPicPr>
          <p:cNvPr id="5" name="Picture 3" descr="table99298925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8" y="3822591"/>
            <a:ext cx="7511142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Q7: </a:t>
            </a:r>
            <a:r>
              <a:rPr dirty="0" err="1"/>
              <a:t>L’utilizzo</a:t>
            </a:r>
            <a:r>
              <a:rPr dirty="0"/>
              <a:t> del </a:t>
            </a:r>
            <a:r>
              <a:rPr dirty="0" err="1"/>
              <a:t>sito</a:t>
            </a:r>
            <a:r>
              <a:rPr dirty="0"/>
              <a:t> </a:t>
            </a:r>
            <a:r>
              <a:rPr dirty="0" err="1"/>
              <a:t>semplifica</a:t>
            </a:r>
            <a:r>
              <a:rPr dirty="0"/>
              <a:t> i </a:t>
            </a:r>
            <a:r>
              <a:rPr dirty="0" err="1"/>
              <a:t>rapporti</a:t>
            </a:r>
            <a:r>
              <a:rPr dirty="0"/>
              <a:t> con la nostra </a:t>
            </a:r>
            <a:r>
              <a:rPr dirty="0" err="1"/>
              <a:t>azienda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Hanno risposto: 444    Hanno saltato la domanda: 0</a:t>
            </a:r>
          </a:p>
        </p:txBody>
      </p:sp>
      <p:pic>
        <p:nvPicPr>
          <p:cNvPr id="4" name="Picture 3" descr="chart9929900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3" y="1279415"/>
            <a:ext cx="5388428" cy="2267857"/>
          </a:xfrm>
          <a:prstGeom prst="rect">
            <a:avLst/>
          </a:prstGeom>
        </p:spPr>
      </p:pic>
      <p:pic>
        <p:nvPicPr>
          <p:cNvPr id="5" name="Picture 3" descr="table99299005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8" y="3708291"/>
            <a:ext cx="7728857" cy="7347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327</TotalTime>
  <Words>201</Words>
  <Application>Microsoft Office PowerPoint</Application>
  <PresentationFormat>Presentazione su schermo (16:9)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SM-template-20140529</vt:lpstr>
      <vt:lpstr>Data slides</vt:lpstr>
      <vt:lpstr>Response Summary</vt:lpstr>
      <vt:lpstr>Presentazione standard di PowerPoint</vt:lpstr>
      <vt:lpstr>444</vt:lpstr>
      <vt:lpstr>Q1: Quanti anni hai?</vt:lpstr>
      <vt:lpstr>Q2: Come giudichi le tue competenze informatiche?</vt:lpstr>
      <vt:lpstr>Q3: Perché visiti il sito della nostra azienda?</vt:lpstr>
      <vt:lpstr>Q4: Con quale frequenza consulti il sito?</vt:lpstr>
      <vt:lpstr>Q5: Se dopo aver visitato il sito hai contattato successivamente la nostra azienda, quale mezzo hai utilizzato?</vt:lpstr>
      <vt:lpstr>Q6: Riesci a trovare con facilità le informazioni che stai cercando?</vt:lpstr>
      <vt:lpstr>Q7: L’utilizzo del sito semplifica i rapporti con la nostra azienda?</vt:lpstr>
      <vt:lpstr>Q9: Ritieni che la tua esperienza di utilizzo del sito sia complessivamente soddisfacente?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PAOLA CASTELLI</cp:lastModifiedBy>
  <cp:revision>48</cp:revision>
  <dcterms:created xsi:type="dcterms:W3CDTF">2014-01-30T23:18:11Z</dcterms:created>
  <dcterms:modified xsi:type="dcterms:W3CDTF">2017-01-31T15:12:24Z</dcterms:modified>
</cp:coreProperties>
</file>